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57" r:id="rId6"/>
    <p:sldId id="270" r:id="rId7"/>
    <p:sldId id="259" r:id="rId8"/>
    <p:sldId id="267" r:id="rId9"/>
    <p:sldId id="261" r:id="rId10"/>
    <p:sldId id="266" r:id="rId11"/>
    <p:sldId id="265" r:id="rId12"/>
    <p:sldId id="262" r:id="rId13"/>
    <p:sldId id="264" r:id="rId14"/>
    <p:sldId id="263" r:id="rId15"/>
    <p:sldId id="260" r:id="rId16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4C586-37BB-14FF-FB19-BED93033F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307A-D621-E116-FA97-D0D75DAB9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AF740-E44A-8D59-8E00-1E33125A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C5FCC-D278-AA27-78C1-62DBC2C0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BE2FF-6237-798F-4F4D-11E3434F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291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F2AB3-3160-1182-6491-8534677B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EE4FAC-32F0-C9B7-EE4E-587834F7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D581A-9C11-AA42-F253-FFF42537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80B2E6-23E6-8C09-BB4A-991BBDE0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857B-2135-AF8D-9FAA-F571B807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7522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18F9D4-529D-C5DC-B25F-4B8507DE6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8E0E93-EC04-1829-920A-0F545F533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543F3E-74ED-DFE2-A7E6-26F77179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17D7F9-4C00-AAE2-FBD5-D251BBE2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E64D8-B94B-62C9-42B0-CA8A7B67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298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61DDA-6BD2-A8DB-053B-18BB9E59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AA044-C27D-194F-11DB-A38C44F4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FC43C8-A652-2E71-04BB-3DFE0390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D5A9A-D765-58F2-CC7F-9201990F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B09A7F-2988-F23A-37A6-947BFD80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303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B798-21C4-5C49-04E8-AB16BA87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59E7C6-CDED-D944-4A03-A9727AA6F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6D36F-441A-5B86-5259-21F3884B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0AA9D-3BF2-C394-7EE6-BD7D995C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E1FA0-08A5-380E-3922-1F30BED6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5586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7A818-F7E9-F3E6-9B09-8AAD639C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66B42-3EC9-BEE1-7542-F3D67F329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87BA9-2FBB-5BA1-2421-2F1496A6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420405-9DB0-DE74-77DA-A8252345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72F9E7-C628-B133-CD79-B0252964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A78558-B95E-0933-305C-A5562A70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747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37B68-5A26-8846-F86B-CF92E987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E01A5-5CF0-44D6-D303-4F5A4A406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BD1A26-B78D-BAA0-2832-689E00941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2FDDCD-43A7-CEB4-5B1B-EF6983D1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D42036-F94D-3BE8-182B-F879BDA8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10249-00CE-01B9-7793-F0DA2D5C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194D07-4AD1-B4F3-E153-AC04E4E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85D88F-A3D6-EE7C-1A78-4F59E920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8783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EA6-81AA-D5C0-370E-0D8F26B1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8C95CC-4B3A-5393-03EC-CBA9F246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43BA0D-652D-696A-5DF3-E59E3B5D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4CC669-332A-926D-F3F5-2DF13DFA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1485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7284FE-ADC1-7496-2449-AC9A916A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2D41CE-F318-1FA4-1002-007523B2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81A5C7-E7A5-4F56-A6C0-662C27E2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32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23247-A8F2-9D10-A85F-0E77D356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44606-DA49-2A1A-E72E-27791C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9F7E92-EB29-1695-8180-21E138A87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C9481E-4448-1818-0582-42F211708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7593D-5FAF-0510-D83C-2C86090F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A1D6B5-B19A-A672-F6DE-B5462893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3348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3A4D5-88C0-094F-A110-585C5834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30B8132-F6DC-ED4A-BAD6-8695E68E3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0C5714-BFD8-829D-152F-046474DB8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FBED63-3069-7C5B-BF7C-E8D3CCC2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BCC2B-384B-75FA-C393-E7E6EDD5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7DE3F-B9E4-ECC6-402D-080848D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0671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0E4C49-9A32-E5FE-2571-3E19D85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40CEDF-B23F-37DC-9626-72A567A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2622-FD57-C6A3-BD02-15DA7304E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2DD3-C094-4F1C-95E0-7DEA8A5A3B45}" type="datetimeFigureOut">
              <a:rPr lang="es-PE" smtClean="0"/>
              <a:t>21/08/2022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F8DE18-47CE-5E06-CA5C-53F326CD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1F5ED-51BA-013C-8DB7-E109A138A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7AD2-10E9-43C3-AD73-3BA125C7F2C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9768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olovasquezg/Bucket_Insertion_Sort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github.com/paolovasquezg/Bucket_Insertion_Sort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hyperlink" Target="https://visualgo.net/en/sorti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9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3908F959-C7FD-5E9D-82EE-0D073146B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" t="1511" r="4382" b="2252"/>
          <a:stretch/>
        </p:blipFill>
        <p:spPr>
          <a:xfrm>
            <a:off x="812800" y="738317"/>
            <a:ext cx="10193867" cy="54767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455D15-BA0F-2736-89CD-721477938C97}"/>
              </a:ext>
            </a:extLst>
          </p:cNvPr>
          <p:cNvSpPr txBox="1"/>
          <p:nvPr/>
        </p:nvSpPr>
        <p:spPr>
          <a:xfrm>
            <a:off x="719667" y="1442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7DFAB6-E0FB-D1C5-A887-D3AA5B5A857D}"/>
              </a:ext>
            </a:extLst>
          </p:cNvPr>
          <p:cNvSpPr txBox="1"/>
          <p:nvPr/>
        </p:nvSpPr>
        <p:spPr>
          <a:xfrm>
            <a:off x="719667" y="6365867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3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3DC65D-29B5-E929-7D0F-063833AD167F}"/>
              </a:ext>
            </a:extLst>
          </p:cNvPr>
          <p:cNvCxnSpPr>
            <a:cxnSpLocks/>
          </p:cNvCxnSpPr>
          <p:nvPr/>
        </p:nvCxnSpPr>
        <p:spPr>
          <a:xfrm>
            <a:off x="5427129" y="6584399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05B9ADB-E45B-7397-AA9F-1140E02B7606}"/>
              </a:ext>
            </a:extLst>
          </p:cNvPr>
          <p:cNvSpPr txBox="1"/>
          <p:nvPr/>
        </p:nvSpPr>
        <p:spPr>
          <a:xfrm>
            <a:off x="5875866" y="6335089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2050" name="Picture 2" descr="Insertar - Iconos gratis de flechas">
            <a:extLst>
              <a:ext uri="{FF2B5EF4-FFF2-40B4-BE49-F238E27FC236}">
                <a16:creationId xmlns:a16="http://schemas.microsoft.com/office/drawing/2014/main" id="{6016F779-3ADD-75A8-3758-78B3CA12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24667" y="144208"/>
            <a:ext cx="465669" cy="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EAFE633-48D5-28D2-CF44-304B117B3E4D}"/>
              </a:ext>
            </a:extLst>
          </p:cNvPr>
          <p:cNvSpPr/>
          <p:nvPr/>
        </p:nvSpPr>
        <p:spPr>
          <a:xfrm>
            <a:off x="7287681" y="921500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E65B32F-0B4C-C611-62E3-DEDE3CADDF56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7990413" y="921500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0D1BF0-D054-74E1-3B9E-3F7A5A019601}"/>
              </a:ext>
            </a:extLst>
          </p:cNvPr>
          <p:cNvSpPr txBox="1"/>
          <p:nvPr/>
        </p:nvSpPr>
        <p:spPr>
          <a:xfrm>
            <a:off x="7470771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CD082-0D5E-D3AA-08D6-E2A4E5069B85}"/>
              </a:ext>
            </a:extLst>
          </p:cNvPr>
          <p:cNvSpPr txBox="1"/>
          <p:nvPr/>
        </p:nvSpPr>
        <p:spPr>
          <a:xfrm>
            <a:off x="8173503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829E1BB-C5A4-AA81-B8E7-D2FBA83B93AB}"/>
              </a:ext>
            </a:extLst>
          </p:cNvPr>
          <p:cNvSpPr txBox="1"/>
          <p:nvPr/>
        </p:nvSpPr>
        <p:spPr>
          <a:xfrm>
            <a:off x="9182095" y="870229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D26D27-B916-6D92-6B28-16BFD878BA2E}"/>
              </a:ext>
            </a:extLst>
          </p:cNvPr>
          <p:cNvSpPr txBox="1"/>
          <p:nvPr/>
        </p:nvSpPr>
        <p:spPr>
          <a:xfrm>
            <a:off x="9224431" y="119872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004740-AD46-2E6C-2842-66A331C3A2AD}"/>
              </a:ext>
            </a:extLst>
          </p:cNvPr>
          <p:cNvSpPr txBox="1"/>
          <p:nvPr/>
        </p:nvSpPr>
        <p:spPr>
          <a:xfrm>
            <a:off x="7589835" y="1814552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2" name="Picture 4" descr="icono-check-blanco – Teknei">
            <a:extLst>
              <a:ext uri="{FF2B5EF4-FFF2-40B4-BE49-F238E27FC236}">
                <a16:creationId xmlns:a16="http://schemas.microsoft.com/office/drawing/2014/main" id="{90DCEF7A-E069-F029-665C-9B4F1DF1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57" y="1856163"/>
            <a:ext cx="322967" cy="3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ECDAEB8-1004-3938-5646-39B2DB02376E}"/>
              </a:ext>
            </a:extLst>
          </p:cNvPr>
          <p:cNvSpPr txBox="1"/>
          <p:nvPr/>
        </p:nvSpPr>
        <p:spPr>
          <a:xfrm>
            <a:off x="7880348" y="2214963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Cntr[0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cntr[0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26FF287-52EB-A375-E8F4-E75D49124CF1}"/>
              </a:ext>
            </a:extLst>
          </p:cNvPr>
          <p:cNvSpPr txBox="1"/>
          <p:nvPr/>
        </p:nvSpPr>
        <p:spPr>
          <a:xfrm>
            <a:off x="8215839" y="2581009"/>
            <a:ext cx="109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pv - 1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FE20C9-86A7-4F93-2A2E-58A795D30985}"/>
              </a:ext>
            </a:extLst>
          </p:cNvPr>
          <p:cNvSpPr/>
          <p:nvPr/>
        </p:nvSpPr>
        <p:spPr>
          <a:xfrm>
            <a:off x="7316257" y="3192438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E6AA23C-8F0C-5D48-B063-8AEF620B75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8018989" y="3192438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6FE3C7-D694-D5E7-30D2-84694675B3F6}"/>
              </a:ext>
            </a:extLst>
          </p:cNvPr>
          <p:cNvSpPr txBox="1"/>
          <p:nvPr/>
        </p:nvSpPr>
        <p:spPr>
          <a:xfrm>
            <a:off x="7499347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2CE2D72-E6AB-71BB-4C44-114DA0F93AA0}"/>
              </a:ext>
            </a:extLst>
          </p:cNvPr>
          <p:cNvSpPr txBox="1"/>
          <p:nvPr/>
        </p:nvSpPr>
        <p:spPr>
          <a:xfrm>
            <a:off x="8202079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7FA5698-DEFB-0A1A-0F9A-0530B18FBB20}"/>
              </a:ext>
            </a:extLst>
          </p:cNvPr>
          <p:cNvSpPr txBox="1"/>
          <p:nvPr/>
        </p:nvSpPr>
        <p:spPr>
          <a:xfrm>
            <a:off x="9168335" y="3141167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75A11A5-E853-DB36-C6FF-721F4C9C1BD8}"/>
              </a:ext>
            </a:extLst>
          </p:cNvPr>
          <p:cNvSpPr txBox="1"/>
          <p:nvPr/>
        </p:nvSpPr>
        <p:spPr>
          <a:xfrm>
            <a:off x="9210671" y="3469661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D02337-FC7F-5816-C862-BFC91A0ACFF8}"/>
              </a:ext>
            </a:extLst>
          </p:cNvPr>
          <p:cNvSpPr txBox="1"/>
          <p:nvPr/>
        </p:nvSpPr>
        <p:spPr>
          <a:xfrm>
            <a:off x="7373079" y="4151069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4" name="Picture 6" descr="Cursos de Programación, Desarrollo Web, e Ingeniería de Software.">
            <a:extLst>
              <a:ext uri="{FF2B5EF4-FFF2-40B4-BE49-F238E27FC236}">
                <a16:creationId xmlns:a16="http://schemas.microsoft.com/office/drawing/2014/main" id="{2D6592AE-CA45-7F4E-9327-249CAED0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18" y="4113956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5C5A216-4AC9-7386-024E-F380A1DD83F4}"/>
              </a:ext>
            </a:extLst>
          </p:cNvPr>
          <p:cNvSpPr txBox="1"/>
          <p:nvPr/>
        </p:nvSpPr>
        <p:spPr>
          <a:xfrm>
            <a:off x="7847338" y="4560982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Cntr[-1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key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E7F6DA8-1E9B-69CF-07C7-1D9ADF04D4C0}"/>
              </a:ext>
            </a:extLst>
          </p:cNvPr>
          <p:cNvSpPr/>
          <p:nvPr/>
        </p:nvSpPr>
        <p:spPr>
          <a:xfrm>
            <a:off x="8003114" y="5213745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547DB4E-2213-9FCB-70A3-219BCE9CB616}"/>
              </a:ext>
            </a:extLst>
          </p:cNvPr>
          <p:cNvCxnSpPr>
            <a:cxnSpLocks/>
            <a:stCxn id="31" idx="0"/>
          </p:cNvCxnSpPr>
          <p:nvPr/>
        </p:nvCxnSpPr>
        <p:spPr>
          <a:xfrm flipH="1">
            <a:off x="8705846" y="5213745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E5FEFD-02F5-B79C-BA05-9D42DF4A0641}"/>
              </a:ext>
            </a:extLst>
          </p:cNvPr>
          <p:cNvSpPr txBox="1"/>
          <p:nvPr/>
        </p:nvSpPr>
        <p:spPr>
          <a:xfrm>
            <a:off x="8186204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C2DC507-7641-D93C-FCD8-CD9A2B8C8D6F}"/>
              </a:ext>
            </a:extLst>
          </p:cNvPr>
          <p:cNvSpPr txBox="1"/>
          <p:nvPr/>
        </p:nvSpPr>
        <p:spPr>
          <a:xfrm>
            <a:off x="8888936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415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24" grpId="0"/>
      <p:bldP spid="25" grpId="0"/>
      <p:bldP spid="26" grpId="0"/>
      <p:bldP spid="27" grpId="0"/>
      <p:bldP spid="28" grpId="0"/>
      <p:bldP spid="30" grpId="0"/>
      <p:bldP spid="31" grpId="0" animBg="1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6D18299-7F64-702F-9CC2-FA83137D5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" t="864" r="29370" b="988"/>
          <a:stretch/>
        </p:blipFill>
        <p:spPr>
          <a:xfrm>
            <a:off x="338668" y="522780"/>
            <a:ext cx="5435599" cy="58160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457DA85-C6EC-D448-048B-64C70A83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" t="741" r="27709" b="1235"/>
          <a:stretch/>
        </p:blipFill>
        <p:spPr>
          <a:xfrm>
            <a:off x="6417735" y="574276"/>
            <a:ext cx="5349910" cy="57094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56FE8-65B1-6377-5D38-34CA8A18C40C}"/>
              </a:ext>
            </a:extLst>
          </p:cNvPr>
          <p:cNvSpPr txBox="1"/>
          <p:nvPr/>
        </p:nvSpPr>
        <p:spPr>
          <a:xfrm>
            <a:off x="270933" y="-16934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54CD8C-E559-BA59-A6F9-1CD218361375}"/>
              </a:ext>
            </a:extLst>
          </p:cNvPr>
          <p:cNvSpPr txBox="1"/>
          <p:nvPr/>
        </p:nvSpPr>
        <p:spPr>
          <a:xfrm>
            <a:off x="6350002" y="10422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Extension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6F447A-6CAF-C985-2BAC-CAB2E1ACF240}"/>
              </a:ext>
            </a:extLst>
          </p:cNvPr>
          <p:cNvSpPr txBox="1"/>
          <p:nvPr/>
        </p:nvSpPr>
        <p:spPr>
          <a:xfrm>
            <a:off x="270933" y="6471735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4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8FD6585A-6FE1-C189-9B90-F634309F8B9C}"/>
              </a:ext>
            </a:extLst>
          </p:cNvPr>
          <p:cNvCxnSpPr>
            <a:cxnSpLocks/>
          </p:cNvCxnSpPr>
          <p:nvPr/>
        </p:nvCxnSpPr>
        <p:spPr>
          <a:xfrm>
            <a:off x="4978395" y="6690267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558759-393C-D5F4-C8CB-1C6CA30E5C32}"/>
              </a:ext>
            </a:extLst>
          </p:cNvPr>
          <p:cNvSpPr txBox="1"/>
          <p:nvPr/>
        </p:nvSpPr>
        <p:spPr>
          <a:xfrm>
            <a:off x="5427132" y="6440957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1026" name="Picture 2" descr="Red bucket vector drawing free image download">
            <a:extLst>
              <a:ext uri="{FF2B5EF4-FFF2-40B4-BE49-F238E27FC236}">
                <a16:creationId xmlns:a16="http://schemas.microsoft.com/office/drawing/2014/main" id="{BDAB98E1-9F81-8EF4-643E-5EAA9822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66" y="109484"/>
            <a:ext cx="314225" cy="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tensión uso rudo SJT - Argos">
            <a:extLst>
              <a:ext uri="{FF2B5EF4-FFF2-40B4-BE49-F238E27FC236}">
                <a16:creationId xmlns:a16="http://schemas.microsoft.com/office/drawing/2014/main" id="{15A0F44A-82C5-FE06-EB28-8F88FA35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9" y="-16934"/>
            <a:ext cx="677330" cy="6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87BB88A-4321-83E4-AFE5-73AD88FF85D2}"/>
              </a:ext>
            </a:extLst>
          </p:cNvPr>
          <p:cNvSpPr txBox="1"/>
          <p:nvPr/>
        </p:nvSpPr>
        <p:spPr>
          <a:xfrm>
            <a:off x="2151491" y="1733830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E2C2D0-AF58-5295-6090-0B10BC12402A}"/>
              </a:ext>
            </a:extLst>
          </p:cNvPr>
          <p:cNvSpPr txBox="1"/>
          <p:nvPr/>
        </p:nvSpPr>
        <p:spPr>
          <a:xfrm>
            <a:off x="3056467" y="2174096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-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6DF014-B407-AB74-D270-EBCDF79EA3DE}"/>
              </a:ext>
            </a:extLst>
          </p:cNvPr>
          <p:cNvSpPr txBox="1"/>
          <p:nvPr/>
        </p:nvSpPr>
        <p:spPr>
          <a:xfrm>
            <a:off x="2326935" y="3554570"/>
            <a:ext cx="82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+/-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74E037-63EF-0A98-59EF-BDE7EB427C2F}"/>
              </a:ext>
            </a:extLst>
          </p:cNvPr>
          <p:cNvSpPr txBox="1"/>
          <p:nvPr/>
        </p:nvSpPr>
        <p:spPr>
          <a:xfrm>
            <a:off x="9215200" y="2497261"/>
            <a:ext cx="88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Scatter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9E787B9-F0EA-9A7A-9915-34EB288A5643}"/>
              </a:ext>
            </a:extLst>
          </p:cNvPr>
          <p:cNvSpPr txBox="1"/>
          <p:nvPr/>
        </p:nvSpPr>
        <p:spPr>
          <a:xfrm>
            <a:off x="9532958" y="3354515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Sort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86FB10B-39B8-FEC5-DAFE-3ACEB202498C}"/>
              </a:ext>
            </a:extLst>
          </p:cNvPr>
          <p:cNvSpPr txBox="1"/>
          <p:nvPr/>
        </p:nvSpPr>
        <p:spPr>
          <a:xfrm>
            <a:off x="10363202" y="5098648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28560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E1FCF51-A545-AB13-FECE-07784BBEEE3C}"/>
              </a:ext>
            </a:extLst>
          </p:cNvPr>
          <p:cNvSpPr txBox="1"/>
          <p:nvPr/>
        </p:nvSpPr>
        <p:spPr>
          <a:xfrm>
            <a:off x="4568583" y="1757478"/>
            <a:ext cx="3054831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GRÁFICAS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5122" name="Picture 2" descr="Vector Transparente PNG Y SVG De Barras Gráficas Planas">
            <a:extLst>
              <a:ext uri="{FF2B5EF4-FFF2-40B4-BE49-F238E27FC236}">
                <a16:creationId xmlns:a16="http://schemas.microsoft.com/office/drawing/2014/main" id="{02400126-F41F-DED6-88E9-EDD118D0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67" y="2914654"/>
            <a:ext cx="2612065" cy="261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2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CDDBA12-E381-6AF6-061A-AF421941E311}"/>
              </a:ext>
            </a:extLst>
          </p:cNvPr>
          <p:cNvSpPr txBox="1"/>
          <p:nvPr/>
        </p:nvSpPr>
        <p:spPr>
          <a:xfrm>
            <a:off x="4388258" y="1825211"/>
            <a:ext cx="3415484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PREGUNTAS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6" name="Picture 2" descr="Tipos de pregunta - Appgree">
            <a:extLst>
              <a:ext uri="{FF2B5EF4-FFF2-40B4-BE49-F238E27FC236}">
                <a16:creationId xmlns:a16="http://schemas.microsoft.com/office/drawing/2014/main" id="{613673AF-421F-0D0B-E47C-2A21537D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4371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581FFF-AA69-C80B-48B1-B8AAD732681D}"/>
              </a:ext>
            </a:extLst>
          </p:cNvPr>
          <p:cNvSpPr txBox="1"/>
          <p:nvPr/>
        </p:nvSpPr>
        <p:spPr>
          <a:xfrm>
            <a:off x="4095370" y="1778743"/>
            <a:ext cx="400125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BIBLIOGRAFÍA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6146" name="Picture 2" descr="✓ Bibliografía APA | Te ayudamos con tu proyecto, TFG o TFM">
            <a:extLst>
              <a:ext uri="{FF2B5EF4-FFF2-40B4-BE49-F238E27FC236}">
                <a16:creationId xmlns:a16="http://schemas.microsoft.com/office/drawing/2014/main" id="{179D317B-98D1-B9ED-390D-FFF2EDB4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67" y="3159193"/>
            <a:ext cx="2383465" cy="23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81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7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9E0B047-EE92-6DEF-2BC1-151578849EA8}"/>
              </a:ext>
            </a:extLst>
          </p:cNvPr>
          <p:cNvGrpSpPr/>
          <p:nvPr/>
        </p:nvGrpSpPr>
        <p:grpSpPr>
          <a:xfrm>
            <a:off x="3768614" y="2344107"/>
            <a:ext cx="4654772" cy="2169785"/>
            <a:chOff x="3768614" y="2137089"/>
            <a:chExt cx="4654772" cy="216978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1822FF4-45DF-259B-A574-198744C7BB42}"/>
                </a:ext>
              </a:extLst>
            </p:cNvPr>
            <p:cNvSpPr txBox="1"/>
            <p:nvPr/>
          </p:nvSpPr>
          <p:spPr>
            <a:xfrm>
              <a:off x="3768614" y="2137089"/>
              <a:ext cx="4654772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INSERTION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054" name="Picture 6" descr="Insertion Sort · AP Computer Science in Java">
              <a:extLst>
                <a:ext uri="{FF2B5EF4-FFF2-40B4-BE49-F238E27FC236}">
                  <a16:creationId xmlns:a16="http://schemas.microsoft.com/office/drawing/2014/main" id="{0EBF9F96-E4B0-80B2-BA56-A00B07F2F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" t="35029" r="9953" b="18889"/>
            <a:stretch/>
          </p:blipFill>
          <p:spPr bwMode="auto">
            <a:xfrm>
              <a:off x="4127862" y="3429000"/>
              <a:ext cx="3936275" cy="8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3722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430C63-30B9-F762-71F7-B00EA90E088B}"/>
              </a:ext>
            </a:extLst>
          </p:cNvPr>
          <p:cNvSpPr txBox="1"/>
          <p:nvPr/>
        </p:nvSpPr>
        <p:spPr>
          <a:xfrm>
            <a:off x="160867" y="181450"/>
            <a:ext cx="896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Bahnschrift SemiBold Condensed" panose="020B0502040204020203" pitchFamily="34" charset="0"/>
              </a:rPr>
              <a:t>Algoritmo que ordena el array un elemento a la vez</a:t>
            </a:r>
            <a:endParaRPr lang="es-PE" sz="40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6" descr="Insertion Sort · AP Computer Science in Java">
            <a:extLst>
              <a:ext uri="{FF2B5EF4-FFF2-40B4-BE49-F238E27FC236}">
                <a16:creationId xmlns:a16="http://schemas.microsoft.com/office/drawing/2014/main" id="{E942EA8A-B5B0-9B39-FE68-AF23C42F6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35029" r="9953" b="18889"/>
          <a:stretch/>
        </p:blipFill>
        <p:spPr bwMode="auto">
          <a:xfrm>
            <a:off x="9258660" y="274792"/>
            <a:ext cx="2755539" cy="6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2655D1-07CE-628F-2B75-38F2A1B4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8" y="1059050"/>
            <a:ext cx="8982387" cy="489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8E992D1-EA79-AA4B-1AA4-1B36BC7FFD37}"/>
              </a:ext>
            </a:extLst>
          </p:cNvPr>
          <p:cNvSpPr txBox="1"/>
          <p:nvPr/>
        </p:nvSpPr>
        <p:spPr>
          <a:xfrm>
            <a:off x="19228" y="6040682"/>
            <a:ext cx="10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Muchos menos eficiente en colecciones largas que otros algoritmos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8" name="Picture 4" descr="Algoritmos - Iconos gratis de computadora">
            <a:extLst>
              <a:ext uri="{FF2B5EF4-FFF2-40B4-BE49-F238E27FC236}">
                <a16:creationId xmlns:a16="http://schemas.microsoft.com/office/drawing/2014/main" id="{3E15E57E-C6E1-877E-9037-3A42D2BF5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r="17014"/>
          <a:stretch/>
        </p:blipFill>
        <p:spPr bwMode="auto">
          <a:xfrm rot="5400000">
            <a:off x="10879735" y="5942847"/>
            <a:ext cx="65180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0CADDC-A10D-F317-1B12-B9FD76AC36F4}"/>
              </a:ext>
            </a:extLst>
          </p:cNvPr>
          <p:cNvSpPr txBox="1"/>
          <p:nvPr/>
        </p:nvSpPr>
        <p:spPr>
          <a:xfrm>
            <a:off x="10174820" y="1764375"/>
            <a:ext cx="152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BC: O(n)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4B12AE-F800-0042-2C92-A64294EEF404}"/>
              </a:ext>
            </a:extLst>
          </p:cNvPr>
          <p:cNvSpPr txBox="1"/>
          <p:nvPr/>
        </p:nvSpPr>
        <p:spPr>
          <a:xfrm>
            <a:off x="10009278" y="2541986"/>
            <a:ext cx="187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AV: O(n^2)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9F7F7E-38DB-C19E-5190-10BAE82FAB57}"/>
              </a:ext>
            </a:extLst>
          </p:cNvPr>
          <p:cNvSpPr txBox="1"/>
          <p:nvPr/>
        </p:nvSpPr>
        <p:spPr>
          <a:xfrm>
            <a:off x="10072336" y="3319597"/>
            <a:ext cx="187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WC: O(n^2)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5023A7-FC0F-6998-AEAD-8F098C8D8524}"/>
              </a:ext>
            </a:extLst>
          </p:cNvPr>
          <p:cNvSpPr txBox="1"/>
          <p:nvPr/>
        </p:nvSpPr>
        <p:spPr>
          <a:xfrm>
            <a:off x="10305611" y="4585880"/>
            <a:ext cx="128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SC: O(1)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84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0 21-56-06">
            <a:hlinkClick r:id="" action="ppaction://media"/>
            <a:extLst>
              <a:ext uri="{FF2B5EF4-FFF2-40B4-BE49-F238E27FC236}">
                <a16:creationId xmlns:a16="http://schemas.microsoft.com/office/drawing/2014/main" id="{87C981B8-E30A-6B14-0206-F6BCF847D2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0" end="3572"/>
                </p14:media>
              </p:ext>
            </p:extLst>
          </p:nvPr>
        </p:nvPicPr>
        <p:blipFill rotWithShape="1">
          <a:blip r:embed="rId4"/>
          <a:srcRect l="2258" t="13250" r="2117" b="8479"/>
          <a:stretch>
            <a:fillRect/>
          </a:stretch>
        </p:blipFill>
        <p:spPr>
          <a:xfrm>
            <a:off x="266700" y="872066"/>
            <a:ext cx="11658600" cy="5367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66CEAF-0D91-5D5D-9FCF-5B1868BE1757}"/>
              </a:ext>
            </a:extLst>
          </p:cNvPr>
          <p:cNvSpPr txBox="1"/>
          <p:nvPr/>
        </p:nvSpPr>
        <p:spPr>
          <a:xfrm>
            <a:off x="146227" y="88616"/>
            <a:ext cx="232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Caso pr</a:t>
            </a:r>
            <a:r>
              <a:rPr lang="es-PE" sz="3600" dirty="0">
                <a:latin typeface="Bahnschrift SemiBold Condensed" panose="020B0502040204020203" pitchFamily="34" charset="0"/>
              </a:rPr>
              <a:t>áctico</a:t>
            </a:r>
          </a:p>
        </p:txBody>
      </p:sp>
      <p:pic>
        <p:nvPicPr>
          <p:cNvPr id="2050" name="Picture 2" descr="Presentación de un trabajo práctico | Modelo presentación">
            <a:extLst>
              <a:ext uri="{FF2B5EF4-FFF2-40B4-BE49-F238E27FC236}">
                <a16:creationId xmlns:a16="http://schemas.microsoft.com/office/drawing/2014/main" id="{577139C5-2737-1E7C-F2C2-295F13F1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66" y="150746"/>
            <a:ext cx="584201" cy="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042205-327E-C74B-876F-C31584EA9C12}"/>
              </a:ext>
            </a:extLst>
          </p:cNvPr>
          <p:cNvSpPr txBox="1"/>
          <p:nvPr/>
        </p:nvSpPr>
        <p:spPr>
          <a:xfrm>
            <a:off x="266700" y="6377053"/>
            <a:ext cx="338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" panose="020B0502040204020203" pitchFamily="34" charset="0"/>
                <a:hlinkClick r:id="rId6"/>
              </a:rPr>
              <a:t>https://visualgo.net/en/sorting</a:t>
            </a:r>
            <a:endParaRPr lang="es-PE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9164C43-01B4-AE78-6EBE-CAC08B960BB6}"/>
              </a:ext>
            </a:extLst>
          </p:cNvPr>
          <p:cNvGrpSpPr/>
          <p:nvPr/>
        </p:nvGrpSpPr>
        <p:grpSpPr>
          <a:xfrm>
            <a:off x="4193137" y="1223208"/>
            <a:ext cx="3805725" cy="4411584"/>
            <a:chOff x="3973003" y="1364271"/>
            <a:chExt cx="3805725" cy="441158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F6821693-2E5B-4929-1B13-6CDDD1D0D071}"/>
                </a:ext>
              </a:extLst>
            </p:cNvPr>
            <p:cNvSpPr txBox="1"/>
            <p:nvPr/>
          </p:nvSpPr>
          <p:spPr>
            <a:xfrm>
              <a:off x="3973003" y="1364271"/>
              <a:ext cx="3805725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BUCKET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1028" name="Picture 4" descr="Bucket 1 Illustration - Twinkl">
              <a:extLst>
                <a:ext uri="{FF2B5EF4-FFF2-40B4-BE49-F238E27FC236}">
                  <a16:creationId xmlns:a16="http://schemas.microsoft.com/office/drawing/2014/main" id="{21F3F750-A210-398C-B5E9-EFC93B002F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2" r="24180"/>
            <a:stretch/>
          </p:blipFill>
          <p:spPr bwMode="auto">
            <a:xfrm>
              <a:off x="4296831" y="2775480"/>
              <a:ext cx="3158067" cy="300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395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782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A58297B-F51B-B6E2-BCD2-148E17BF3703}"/>
              </a:ext>
            </a:extLst>
          </p:cNvPr>
          <p:cNvSpPr txBox="1"/>
          <p:nvPr/>
        </p:nvSpPr>
        <p:spPr>
          <a:xfrm>
            <a:off x="4067525" y="1640520"/>
            <a:ext cx="405694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PROPIEDADES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Curso de Complejidad Algorítmica con JavaScript - Platzi">
            <a:extLst>
              <a:ext uri="{FF2B5EF4-FFF2-40B4-BE49-F238E27FC236}">
                <a16:creationId xmlns:a16="http://schemas.microsoft.com/office/drawing/2014/main" id="{5DD0EEA0-D637-0C4C-F5A6-71AC7652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48" y="2819227"/>
            <a:ext cx="2662903" cy="26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8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2CBE850-9DC9-E353-72CD-E13C32497482}"/>
              </a:ext>
            </a:extLst>
          </p:cNvPr>
          <p:cNvCxnSpPr/>
          <p:nvPr/>
        </p:nvCxnSpPr>
        <p:spPr>
          <a:xfrm>
            <a:off x="606214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67DA376-0035-0920-12DF-F805541E9D7E}"/>
              </a:ext>
            </a:extLst>
          </p:cNvPr>
          <p:cNvCxnSpPr>
            <a:cxnSpLocks/>
          </p:cNvCxnSpPr>
          <p:nvPr/>
        </p:nvCxnSpPr>
        <p:spPr>
          <a:xfrm flipH="1">
            <a:off x="0" y="761148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3859FC-3F62-9DE6-5A46-AF510BAB0B8F}"/>
              </a:ext>
            </a:extLst>
          </p:cNvPr>
          <p:cNvSpPr txBox="1"/>
          <p:nvPr/>
        </p:nvSpPr>
        <p:spPr>
          <a:xfrm>
            <a:off x="2032000" y="123198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9E69DCB5-DA84-FDEA-08D0-04DA34FD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3" y="187964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AC1C545B-DBA5-3D2A-5F75-19CE75CB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47" y="187963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5BA22-9CD8-5407-ACD7-9BFA89542D68}"/>
              </a:ext>
            </a:extLst>
          </p:cNvPr>
          <p:cNvSpPr txBox="1"/>
          <p:nvPr/>
        </p:nvSpPr>
        <p:spPr>
          <a:xfrm>
            <a:off x="8315527" y="119392"/>
            <a:ext cx="187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6" name="Picture 4" descr="Insertar columna | Icono Gratis">
            <a:extLst>
              <a:ext uri="{FF2B5EF4-FFF2-40B4-BE49-F238E27FC236}">
                <a16:creationId xmlns:a16="http://schemas.microsoft.com/office/drawing/2014/main" id="{26416436-B546-900E-F702-672593A5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913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sertar columna | Icono Gratis">
            <a:extLst>
              <a:ext uri="{FF2B5EF4-FFF2-40B4-BE49-F238E27FC236}">
                <a16:creationId xmlns:a16="http://schemas.microsoft.com/office/drawing/2014/main" id="{ED0D077D-2A44-3B15-A0BC-2BADEB6B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987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2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03D7427-6514-88C4-1F6D-DB96C42C63EA}"/>
              </a:ext>
            </a:extLst>
          </p:cNvPr>
          <p:cNvSpPr txBox="1"/>
          <p:nvPr/>
        </p:nvSpPr>
        <p:spPr>
          <a:xfrm>
            <a:off x="4845160" y="1980762"/>
            <a:ext cx="2419535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C</a:t>
            </a:r>
            <a:r>
              <a:rPr lang="es-PE" sz="6600" dirty="0">
                <a:latin typeface="Bahnschrift SemiBold Condensed" panose="020B0502040204020203" pitchFamily="34" charset="0"/>
              </a:rPr>
              <a:t>ÓDIGO</a:t>
            </a:r>
          </a:p>
        </p:txBody>
      </p:sp>
      <p:pic>
        <p:nvPicPr>
          <p:cNvPr id="4100" name="Picture 4" descr="Símbolo de programación de código - Iconos gratis de web">
            <a:extLst>
              <a:ext uri="{FF2B5EF4-FFF2-40B4-BE49-F238E27FC236}">
                <a16:creationId xmlns:a16="http://schemas.microsoft.com/office/drawing/2014/main" id="{5FA635DF-D1D9-3101-D252-4E74800F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04" y="2955850"/>
            <a:ext cx="2337391" cy="23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1394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262</Words>
  <Application>Microsoft Office PowerPoint</Application>
  <PresentationFormat>Panorámica</PresentationFormat>
  <Paragraphs>115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Algerian</vt:lpstr>
      <vt:lpstr>Arial</vt:lpstr>
      <vt:lpstr>Bahnschrift SemiBold</vt:lpstr>
      <vt:lpstr>Bahnschrift SemiBold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Paolo Vasquez</dc:creator>
  <cp:lastModifiedBy>Paolo Vasquez</cp:lastModifiedBy>
  <cp:revision>60</cp:revision>
  <dcterms:created xsi:type="dcterms:W3CDTF">2022-08-16T22:34:42Z</dcterms:created>
  <dcterms:modified xsi:type="dcterms:W3CDTF">2022-08-21T17:26:00Z</dcterms:modified>
</cp:coreProperties>
</file>